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45" y="3106"/>
            <a:ext cx="9148145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 копия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45" y="3106"/>
            <a:ext cx="9148145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45" y="3106"/>
            <a:ext cx="9148145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06"/>
            <a:ext cx="9144000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45" y="3106"/>
            <a:ext cx="9148145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06"/>
            <a:ext cx="9144000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06"/>
            <a:ext cx="9144000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06"/>
            <a:ext cx="9144000" cy="685178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06"/>
            <a:ext cx="9144000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06"/>
            <a:ext cx="9144000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F946-D8D4-434A-B977-EA7820EBD66D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44EF-1FCD-476C-94F1-82EC42AFCC6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06"/>
            <a:ext cx="9144000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06"/>
            <a:ext cx="9144000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06"/>
            <a:ext cx="9144000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06"/>
            <a:ext cx="9144000" cy="68548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1F946-D8D4-434A-B977-EA7820EBD66D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D44EF-1FCD-476C-94F1-82EC42AFCC6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Доп 1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3106"/>
            <a:ext cx="9144000" cy="68548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</dc:creator>
  <cp:lastModifiedBy>smirnov</cp:lastModifiedBy>
  <cp:revision>7</cp:revision>
  <dcterms:created xsi:type="dcterms:W3CDTF">2011-02-16T19:45:29Z</dcterms:created>
  <dcterms:modified xsi:type="dcterms:W3CDTF">2011-03-22T17:12:10Z</dcterms:modified>
</cp:coreProperties>
</file>