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45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52C05-C8CD-4C9D-9EE2-B0C058A8F2F7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1383"/>
            <a:ext cx="543560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071D7-17D2-488C-A0C1-AF626128CD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308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fotki.yandex.ru/calendar/users/buzzzikin/view/197973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0" y="0"/>
            <a:ext cx="9144000" cy="6876288"/>
            <a:chOff x="0" y="0"/>
            <a:chExt cx="9144000" cy="6876288"/>
          </a:xfrm>
        </p:grpSpPr>
        <p:pic>
          <p:nvPicPr>
            <p:cNvPr id="1026" name="Picture 2" descr="http://img-fotki.yandex.ru/get/3907/yuriy-gordeev.0/0_3d1bd_99be2650_L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9144000" cy="6876288"/>
            </a:xfrm>
            <a:prstGeom prst="rect">
              <a:avLst/>
            </a:prstGeom>
            <a:noFill/>
          </p:spPr>
        </p:pic>
        <p:sp>
          <p:nvSpPr>
            <p:cNvPr id="5" name="Скругленный прямоугольник 4"/>
            <p:cNvSpPr/>
            <p:nvPr/>
          </p:nvSpPr>
          <p:spPr>
            <a:xfrm>
              <a:off x="611560" y="548680"/>
              <a:ext cx="8136904" cy="6120680"/>
            </a:xfrm>
            <a:prstGeom prst="roundRect">
              <a:avLst/>
            </a:prstGeom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15616" y="332656"/>
            <a:ext cx="72728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/>
          </a:p>
          <a:p>
            <a:pPr algn="ctr"/>
            <a:r>
              <a:rPr lang="ru-RU" sz="1000" dirty="0"/>
              <a:t>С 16 СЕНТЯБЯ 2010 года Вещательная Корпорация «ПРОФ-МЕДИА» и ООО «Радио-Любовь»</a:t>
            </a:r>
          </a:p>
          <a:p>
            <a:pPr algn="ctr"/>
            <a:r>
              <a:rPr lang="ru-RU" sz="1000" dirty="0" smtClean="0"/>
              <a:t>предлагает </a:t>
            </a:r>
            <a:r>
              <a:rPr lang="ru-RU" sz="1000" dirty="0"/>
              <a:t>уникальное размещение на двух молодежных радиостанциях: </a:t>
            </a:r>
            <a:r>
              <a:rPr lang="en-US" sz="1000" dirty="0"/>
              <a:t>LOVE RADIO </a:t>
            </a:r>
            <a:r>
              <a:rPr lang="ru-RU" sz="1000" dirty="0"/>
              <a:t>и РАДИО </a:t>
            </a:r>
            <a:r>
              <a:rPr lang="en-US" sz="1000" dirty="0"/>
              <a:t>ENERGY</a:t>
            </a:r>
            <a:endParaRPr lang="ru-RU" sz="1000" dirty="0"/>
          </a:p>
          <a:p>
            <a:pPr algn="ctr"/>
            <a:r>
              <a:rPr lang="ru-RU" sz="2400" b="1" dirty="0" smtClean="0"/>
              <a:t>«</a:t>
            </a:r>
            <a:r>
              <a:rPr lang="en-US" sz="2400" b="1" dirty="0" smtClean="0"/>
              <a:t>LIFE RADIO</a:t>
            </a:r>
            <a:r>
              <a:rPr lang="ru-RU" sz="2400" b="1" dirty="0" smtClean="0"/>
              <a:t> - 84»</a:t>
            </a:r>
            <a:r>
              <a:rPr lang="en-US" sz="2400" b="1" dirty="0" smtClean="0"/>
              <a:t> - </a:t>
            </a:r>
            <a:r>
              <a:rPr lang="ru-RU" sz="2400" b="1" dirty="0" smtClean="0"/>
              <a:t>ПЕРВОЕ МОЛОДЕЖНОЕ </a:t>
            </a:r>
          </a:p>
          <a:p>
            <a:pPr algn="ctr"/>
            <a:r>
              <a:rPr lang="en-US" sz="1600" b="1" dirty="0" smtClean="0"/>
              <a:t>LIFE RADIO</a:t>
            </a:r>
            <a:r>
              <a:rPr lang="ru-RU" sz="1600" dirty="0" smtClean="0"/>
              <a:t>- </a:t>
            </a:r>
            <a:r>
              <a:rPr lang="ru-RU" sz="1000" dirty="0"/>
              <a:t>это единый коммерческий продукт, который продается как одна радиостанция с общей тарифной сеткой, реклама на которой размещается по единому медиаплану в рамках </a:t>
            </a:r>
            <a:r>
              <a:rPr lang="ru-RU" sz="1000" dirty="0" smtClean="0"/>
              <a:t>определенных часовых интервалов.  </a:t>
            </a:r>
            <a:endParaRPr lang="ru-RU" sz="1000" dirty="0"/>
          </a:p>
          <a:p>
            <a:pPr algn="ctr"/>
            <a:endParaRPr lang="ru-RU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83017" y="3766467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Зона вещания: Россия</a:t>
            </a:r>
            <a:endParaRPr lang="ru-RU" sz="1200" b="1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8141977"/>
              </p:ext>
            </p:extLst>
          </p:nvPr>
        </p:nvGraphicFramePr>
        <p:xfrm>
          <a:off x="1127033" y="5933387"/>
          <a:ext cx="7056784" cy="3094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624018"/>
                <a:gridCol w="968718"/>
                <a:gridCol w="890436"/>
                <a:gridCol w="862697"/>
                <a:gridCol w="862697"/>
                <a:gridCol w="949275"/>
                <a:gridCol w="898943"/>
              </a:tblGrid>
              <a:tr h="172240"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800" b="1" dirty="0"/>
                        <a:t>Время звучания  менее:</a:t>
                      </a:r>
                      <a:endParaRPr lang="ru-RU" sz="8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</a:t>
                      </a:r>
                      <a:r>
                        <a:rPr lang="en-US" sz="900" b="1" dirty="0"/>
                        <a:t>5</a:t>
                      </a:r>
                      <a:r>
                        <a:rPr lang="ru-RU" sz="900" b="1" dirty="0"/>
                        <a:t>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20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30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45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60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</a:tr>
              <a:tr h="129180"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800" b="1" dirty="0"/>
                        <a:t>Коэффициент</a:t>
                      </a:r>
                      <a:endParaRPr lang="ru-RU" sz="8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0.4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/>
                        <a:t>0.6</a:t>
                      </a:r>
                      <a:endParaRPr lang="ru-RU" sz="900" b="1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0.8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1.6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2.2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623408" y="6207695"/>
            <a:ext cx="1326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b="1" dirty="0" smtClean="0"/>
              <a:t>Отдел Продаж </a:t>
            </a:r>
            <a:r>
              <a:rPr lang="en-US" sz="800" b="1" dirty="0" smtClean="0"/>
              <a:t>Love Radio</a:t>
            </a:r>
            <a:endParaRPr lang="ru-RU" sz="800" b="1" dirty="0" smtClean="0"/>
          </a:p>
          <a:p>
            <a:pPr algn="ctr"/>
            <a:r>
              <a:rPr lang="ru-RU" sz="800" b="1" dirty="0" smtClean="0"/>
              <a:t>(495)925-33-17</a:t>
            </a:r>
            <a:endParaRPr lang="ru-RU" sz="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10096" y="3459490"/>
            <a:ext cx="3526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СТОИМОСТЬ: 800 000 рублей без НДС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83017" y="1714708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Зона вещания: Москва</a:t>
            </a:r>
            <a:endParaRPr lang="ru-RU" sz="1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956242" y="5517232"/>
            <a:ext cx="3677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СТОИМОСТЬ: 1 100 000 рублей без НДС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14847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Picture 2" descr="C:\Users\andrjushova\Desktop\sign_love_0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254" y="4180625"/>
            <a:ext cx="1333015" cy="13230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1" descr="NRJ_logo_W_Январь 200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3281" y="2086076"/>
            <a:ext cx="1317988" cy="147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15369191"/>
              </p:ext>
            </p:extLst>
          </p:nvPr>
        </p:nvGraphicFramePr>
        <p:xfrm>
          <a:off x="983017" y="1955737"/>
          <a:ext cx="5029142" cy="156051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08663"/>
                <a:gridCol w="634477"/>
                <a:gridCol w="492230"/>
                <a:gridCol w="492230"/>
                <a:gridCol w="492230"/>
                <a:gridCol w="492230"/>
                <a:gridCol w="492230"/>
                <a:gridCol w="492230"/>
                <a:gridCol w="732622"/>
              </a:tblGrid>
              <a:tr h="34864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none" strike="noStrike" kern="1200" dirty="0" smtClean="0">
                          <a:effectLst/>
                        </a:rPr>
                        <a:t>ВРЕМЯ ВЫХОДА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 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ПН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ВТ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СР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ЧТ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ПТ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СБ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ВС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 smtClean="0">
                          <a:effectLst/>
                        </a:rPr>
                        <a:t>ОБЩЕЕ              КОЛ-ВО ВЫХОДОВ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483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07:00-09:00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14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83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09:00-12:00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7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83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12:00-14:00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83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14:00-16:00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83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16:00-18:00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83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18:00-20:00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83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20:00-22:00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1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ИТОГО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84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21062845"/>
              </p:ext>
            </p:extLst>
          </p:nvPr>
        </p:nvGraphicFramePr>
        <p:xfrm>
          <a:off x="983018" y="4069623"/>
          <a:ext cx="5029141" cy="147553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08662"/>
                <a:gridCol w="733153"/>
                <a:gridCol w="493353"/>
                <a:gridCol w="493353"/>
                <a:gridCol w="493353"/>
                <a:gridCol w="493353"/>
                <a:gridCol w="493353"/>
                <a:gridCol w="493353"/>
                <a:gridCol w="627208"/>
              </a:tblGrid>
              <a:tr h="35781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none" strike="noStrike" kern="1200" dirty="0" smtClean="0">
                          <a:effectLst/>
                        </a:rPr>
                        <a:t>ВРЕМЯ ВЫХОДА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 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ПН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ВТ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СР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ЧТ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ПТ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СБ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>
                          <a:effectLst/>
                        </a:rPr>
                        <a:t>ВС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u="none" strike="noStrike" kern="1200" dirty="0" smtClean="0">
                          <a:effectLst/>
                        </a:rPr>
                        <a:t>ОБЩЕЕ              КОЛ-ВО ВЫХОДОВ</a:t>
                      </a:r>
                      <a:endParaRPr lang="ru-RU" sz="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07:00-09:00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14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09:00-12:00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12:00-14:00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14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14:00-16:00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16:00-18:00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18:00-20:00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20:00-22:00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effectLst/>
                        </a:rPr>
                        <a:t>2</a:t>
                      </a:r>
                      <a:endParaRPr lang="ru-RU" sz="800" b="1" i="0" u="none" strike="noStrike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</a:rPr>
                        <a:t>14</a:t>
                      </a:r>
                      <a:endParaRPr lang="ru-RU" sz="8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ИТОГО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84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289</Words>
  <Application>Microsoft Office PowerPoint</Application>
  <PresentationFormat>Экран (4:3)</PresentationFormat>
  <Paragraphs>189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andrjushova</dc:creator>
  <cp:lastModifiedBy>kuzmina</cp:lastModifiedBy>
  <cp:revision>25</cp:revision>
  <cp:lastPrinted>2010-09-14T06:10:56Z</cp:lastPrinted>
  <dcterms:created xsi:type="dcterms:W3CDTF">2010-03-15T13:38:22Z</dcterms:created>
  <dcterms:modified xsi:type="dcterms:W3CDTF">2010-09-24T09:00:51Z</dcterms:modified>
</cp:coreProperties>
</file>