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E52C05-C8CD-4C9D-9EE2-B0C058A8F2F7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071D7-17D2-488C-A0C1-AF626128CD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53089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fotki.yandex.ru/calendar/users/buzzzikin/view/197973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/>
          <p:cNvGrpSpPr/>
          <p:nvPr/>
        </p:nvGrpSpPr>
        <p:grpSpPr>
          <a:xfrm>
            <a:off x="0" y="0"/>
            <a:ext cx="9144000" cy="6876288"/>
            <a:chOff x="0" y="0"/>
            <a:chExt cx="9144000" cy="6876288"/>
          </a:xfrm>
        </p:grpSpPr>
        <p:pic>
          <p:nvPicPr>
            <p:cNvPr id="1026" name="Picture 2" descr="http://img-fotki.yandex.ru/get/3907/yuriy-gordeev.0/0_3d1bd_99be2650_L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9144000" cy="6876288"/>
            </a:xfrm>
            <a:prstGeom prst="rect">
              <a:avLst/>
            </a:prstGeom>
            <a:noFill/>
          </p:spPr>
        </p:pic>
        <p:sp>
          <p:nvSpPr>
            <p:cNvPr id="5" name="Скругленный прямоугольник 4"/>
            <p:cNvSpPr/>
            <p:nvPr/>
          </p:nvSpPr>
          <p:spPr>
            <a:xfrm>
              <a:off x="611560" y="548680"/>
              <a:ext cx="8136904" cy="6120680"/>
            </a:xfrm>
            <a:prstGeom prst="roundRect">
              <a:avLst/>
            </a:prstGeom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115616" y="332656"/>
            <a:ext cx="727280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dirty="0" smtClean="0"/>
          </a:p>
          <a:p>
            <a:pPr algn="ctr"/>
            <a:r>
              <a:rPr lang="ru-RU" sz="1000" dirty="0"/>
              <a:t>С 16 СЕНТЯБЯ 2010 года Вещательная Корпорация «ПРОФ-МЕДИА» и ООО «Радио-Любовь»</a:t>
            </a:r>
          </a:p>
          <a:p>
            <a:pPr algn="ctr"/>
            <a:r>
              <a:rPr lang="ru-RU" sz="1000" dirty="0" smtClean="0"/>
              <a:t>предлагает </a:t>
            </a:r>
            <a:r>
              <a:rPr lang="ru-RU" sz="1000" dirty="0"/>
              <a:t>уникальное размещение на двух молодежных радиостанциях: </a:t>
            </a:r>
            <a:r>
              <a:rPr lang="en-US" sz="1000" dirty="0"/>
              <a:t>LOVE RADIO </a:t>
            </a:r>
            <a:r>
              <a:rPr lang="ru-RU" sz="1000" dirty="0"/>
              <a:t>и РАДИО </a:t>
            </a:r>
            <a:r>
              <a:rPr lang="en-US" sz="1000" dirty="0"/>
              <a:t>ENERGY</a:t>
            </a:r>
            <a:endParaRPr lang="ru-RU" sz="1000" dirty="0"/>
          </a:p>
          <a:p>
            <a:pPr algn="ctr"/>
            <a:r>
              <a:rPr lang="ru-RU" sz="2400" b="1" dirty="0" smtClean="0"/>
              <a:t>«</a:t>
            </a:r>
            <a:r>
              <a:rPr lang="en-US" sz="2400" b="1" dirty="0" smtClean="0"/>
              <a:t>LIFE RADIO</a:t>
            </a:r>
            <a:r>
              <a:rPr lang="ru-RU" sz="2400" b="1" smtClean="0"/>
              <a:t> - 63»</a:t>
            </a:r>
            <a:r>
              <a:rPr lang="en-US" sz="2400" b="1" dirty="0" smtClean="0"/>
              <a:t> - </a:t>
            </a:r>
            <a:r>
              <a:rPr lang="ru-RU" sz="2400" b="1" dirty="0" smtClean="0"/>
              <a:t>ПЕРВОЕ МОЛОДЕЖНОЕ </a:t>
            </a:r>
          </a:p>
          <a:p>
            <a:pPr algn="ctr"/>
            <a:r>
              <a:rPr lang="en-US" sz="1600" b="1" dirty="0" smtClean="0"/>
              <a:t>LIFE RADIO</a:t>
            </a:r>
            <a:r>
              <a:rPr lang="ru-RU" sz="1600" dirty="0" smtClean="0"/>
              <a:t>- </a:t>
            </a:r>
            <a:r>
              <a:rPr lang="ru-RU" sz="1000" dirty="0"/>
              <a:t>это единый коммерческий продукт, который продается как одна радиостанция с общей тарифной сеткой, реклама на которой размещается по единому медиаплану в рамках </a:t>
            </a:r>
            <a:r>
              <a:rPr lang="ru-RU" sz="1000" dirty="0" smtClean="0"/>
              <a:t>определенных часовых интервалов.  </a:t>
            </a:r>
            <a:endParaRPr lang="ru-RU" sz="1000" dirty="0"/>
          </a:p>
          <a:p>
            <a:pPr algn="ctr"/>
            <a:endParaRPr lang="ru-RU" sz="1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983017" y="3766467"/>
            <a:ext cx="3672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Зона вещания: Россия</a:t>
            </a:r>
            <a:endParaRPr lang="ru-RU" sz="1200" b="1" dirty="0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48141977"/>
              </p:ext>
            </p:extLst>
          </p:nvPr>
        </p:nvGraphicFramePr>
        <p:xfrm>
          <a:off x="1127033" y="5933387"/>
          <a:ext cx="7056784" cy="30940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624018"/>
                <a:gridCol w="968718"/>
                <a:gridCol w="890436"/>
                <a:gridCol w="862697"/>
                <a:gridCol w="862697"/>
                <a:gridCol w="949275"/>
                <a:gridCol w="898943"/>
              </a:tblGrid>
              <a:tr h="172240"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800" b="1" dirty="0"/>
                        <a:t>Время звучания  менее:</a:t>
                      </a:r>
                      <a:endParaRPr lang="ru-RU" sz="8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35242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10 сек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35242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1</a:t>
                      </a:r>
                      <a:r>
                        <a:rPr lang="en-US" sz="900" b="1" dirty="0"/>
                        <a:t>5</a:t>
                      </a:r>
                      <a:r>
                        <a:rPr lang="ru-RU" sz="900" b="1" dirty="0"/>
                        <a:t> сек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35242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20 сек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35242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30 сек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35242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45 сек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35242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60 сек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</a:tr>
              <a:tr h="129180"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800" b="1" dirty="0"/>
                        <a:t>Коэффициент</a:t>
                      </a:r>
                      <a:endParaRPr lang="ru-RU" sz="8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0.4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900" b="1"/>
                        <a:t>0.6</a:t>
                      </a:r>
                      <a:endParaRPr lang="ru-RU" sz="900" b="1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0.8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1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1.6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2.2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3623408" y="6207695"/>
            <a:ext cx="13388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b="1" dirty="0" smtClean="0"/>
              <a:t>Отдел продаж </a:t>
            </a:r>
            <a:r>
              <a:rPr lang="en-US" sz="800" b="1" dirty="0" smtClean="0"/>
              <a:t>Love Radio </a:t>
            </a:r>
          </a:p>
          <a:p>
            <a:pPr algn="ctr"/>
            <a:r>
              <a:rPr lang="en-US" sz="800" b="1" dirty="0" smtClean="0"/>
              <a:t>(495) 925-33-17</a:t>
            </a:r>
            <a:endParaRPr lang="ru-RU" sz="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963604" y="3459490"/>
            <a:ext cx="3526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</a:rPr>
              <a:t>СТОИМОСТЬ: 700 000 рублей без НДС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83017" y="1714708"/>
            <a:ext cx="3672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Зона вещания: Москва</a:t>
            </a:r>
            <a:endParaRPr lang="ru-RU" sz="12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956242" y="5517232"/>
            <a:ext cx="3526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</a:rPr>
              <a:t>СТОИМОСТЬ: 900 000 рублей без НДС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03648" y="1484784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6" name="Picture 2" descr="C:\Users\andrjushova\Desktop\sign_love_0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8254" y="4180625"/>
            <a:ext cx="1333015" cy="132301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1" descr="NRJ_logo_W_Январь 200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03281" y="2086076"/>
            <a:ext cx="1317988" cy="1479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49865678"/>
              </p:ext>
            </p:extLst>
          </p:nvPr>
        </p:nvGraphicFramePr>
        <p:xfrm>
          <a:off x="963606" y="1988840"/>
          <a:ext cx="5048555" cy="1522095"/>
        </p:xfrm>
        <a:graphic>
          <a:graphicData uri="http://schemas.openxmlformats.org/drawingml/2006/table">
            <a:tbl>
              <a:tblPr>
                <a:tableStyleId>{5202B0CA-FC54-4496-8BCA-5EF66A818D29}</a:tableStyleId>
              </a:tblPr>
              <a:tblGrid>
                <a:gridCol w="728074"/>
                <a:gridCol w="620251"/>
                <a:gridCol w="494130"/>
                <a:gridCol w="494130"/>
                <a:gridCol w="494130"/>
                <a:gridCol w="494130"/>
                <a:gridCol w="494130"/>
                <a:gridCol w="494130"/>
                <a:gridCol w="735450"/>
              </a:tblGrid>
              <a:tr h="288032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u="none" strike="noStrike" kern="1200" dirty="0" smtClean="0">
                          <a:effectLst/>
                        </a:rPr>
                        <a:t>ВРЕМЯ ВЫХОДА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 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ПН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ВТ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СР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ЧТ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ПТ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СБ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ВС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 smtClean="0">
                          <a:effectLst/>
                        </a:rPr>
                        <a:t>ОБЩЕЕ              КОЛ-ВО ВЫХОДОВ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07:00-09:00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7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09:00-12:00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2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2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2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2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14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12:00-14:00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7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14:00-16:00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7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16:00-18:00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14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18:00-20:00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7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20:00-22:00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7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ИТОГО 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9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9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9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9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9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9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9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63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12615301"/>
              </p:ext>
            </p:extLst>
          </p:nvPr>
        </p:nvGraphicFramePr>
        <p:xfrm>
          <a:off x="956242" y="4069622"/>
          <a:ext cx="5055919" cy="1518285"/>
        </p:xfrm>
        <a:graphic>
          <a:graphicData uri="http://schemas.openxmlformats.org/drawingml/2006/table">
            <a:tbl>
              <a:tblPr>
                <a:tableStyleId>{E8034E78-7F5D-4C2E-B375-FC64B27BC917}</a:tableStyleId>
              </a:tblPr>
              <a:tblGrid>
                <a:gridCol w="735438"/>
                <a:gridCol w="714054"/>
                <a:gridCol w="495980"/>
                <a:gridCol w="495980"/>
                <a:gridCol w="495980"/>
                <a:gridCol w="495980"/>
                <a:gridCol w="495980"/>
                <a:gridCol w="495980"/>
                <a:gridCol w="630547"/>
              </a:tblGrid>
              <a:tr h="142875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ВРЕМЯ ВЫХОДА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ПН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ВТ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СР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ЧТ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ПТ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СБ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ВС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 smtClean="0">
                          <a:solidFill>
                            <a:schemeClr val="tx1"/>
                          </a:solidFill>
                          <a:effectLst/>
                        </a:rPr>
                        <a:t>ОБЩЕЕ              КОЛ-ВО ВЫХОДОВ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07:00-09:00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09:00-12:00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12:00-14:00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14:00-16:00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16:00-18:00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18:00-20:00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20:00-22:00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ИТОГО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63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290</Words>
  <Application>Microsoft Office PowerPoint</Application>
  <PresentationFormat>Экран (4:3)</PresentationFormat>
  <Paragraphs>189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andrjushova</dc:creator>
  <cp:lastModifiedBy>kuzmina</cp:lastModifiedBy>
  <cp:revision>19</cp:revision>
  <dcterms:created xsi:type="dcterms:W3CDTF">2010-03-15T13:38:22Z</dcterms:created>
  <dcterms:modified xsi:type="dcterms:W3CDTF">2010-09-24T09:00:06Z</dcterms:modified>
</cp:coreProperties>
</file>